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85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72" r:id="rId16"/>
    <p:sldId id="261" r:id="rId17"/>
    <p:sldId id="262" r:id="rId18"/>
    <p:sldId id="269" r:id="rId19"/>
    <p:sldId id="326" r:id="rId20"/>
    <p:sldId id="270" r:id="rId21"/>
    <p:sldId id="271" r:id="rId22"/>
    <p:sldId id="346" r:id="rId23"/>
    <p:sldId id="273" r:id="rId24"/>
    <p:sldId id="274" r:id="rId25"/>
    <p:sldId id="364" r:id="rId26"/>
    <p:sldId id="365" r:id="rId27"/>
    <p:sldId id="367" r:id="rId28"/>
    <p:sldId id="370" r:id="rId29"/>
    <p:sldId id="369" r:id="rId30"/>
    <p:sldId id="368" r:id="rId31"/>
    <p:sldId id="366" r:id="rId32"/>
    <p:sldId id="362" r:id="rId33"/>
    <p:sldId id="275" r:id="rId34"/>
    <p:sldId id="263" r:id="rId35"/>
    <p:sldId id="264" r:id="rId36"/>
    <p:sldId id="265" r:id="rId37"/>
    <p:sldId id="266" r:id="rId38"/>
    <p:sldId id="267" r:id="rId39"/>
    <p:sldId id="268" r:id="rId40"/>
    <p:sldId id="347" r:id="rId41"/>
    <p:sldId id="340" r:id="rId42"/>
    <p:sldId id="276" r:id="rId43"/>
    <p:sldId id="27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27" r:id="rId58"/>
    <p:sldId id="322" r:id="rId59"/>
    <p:sldId id="321" r:id="rId60"/>
    <p:sldId id="323" r:id="rId61"/>
    <p:sldId id="310" r:id="rId62"/>
    <p:sldId id="318" r:id="rId63"/>
    <p:sldId id="319" r:id="rId64"/>
    <p:sldId id="348" r:id="rId65"/>
    <p:sldId id="349" r:id="rId66"/>
    <p:sldId id="350" r:id="rId67"/>
    <p:sldId id="351" r:id="rId68"/>
    <p:sldId id="352" r:id="rId69"/>
    <p:sldId id="353" r:id="rId70"/>
    <p:sldId id="312" r:id="rId71"/>
    <p:sldId id="354" r:id="rId72"/>
    <p:sldId id="355" r:id="rId73"/>
    <p:sldId id="356" r:id="rId74"/>
    <p:sldId id="314" r:id="rId75"/>
    <p:sldId id="313" r:id="rId76"/>
    <p:sldId id="357" r:id="rId77"/>
    <p:sldId id="316" r:id="rId78"/>
    <p:sldId id="317" r:id="rId79"/>
    <p:sldId id="359" r:id="rId80"/>
    <p:sldId id="358" r:id="rId81"/>
    <p:sldId id="315" r:id="rId82"/>
    <p:sldId id="360" r:id="rId83"/>
    <p:sldId id="27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935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80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82D-5035-9B46-A1CA-7BE8D3D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8086-EAE4-B94A-98E3-5B52E289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CCAF-C06F-7E49-B8CB-B921639A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A81D-1888-BA40-8F0B-AD0D59926C0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92623-EB40-084E-A3B0-8E72DF7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4A55-684F-9344-9394-04D8225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EAB4-0CA1-7746-97CB-2D78F5C0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6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Dr. 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25 March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A6F44-4445-99CA-A3AD-FCF3849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04664"/>
            <a:ext cx="6400800" cy="501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A42D-4B6E-AFE7-EA43-0AFD3A65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6" y="136836"/>
            <a:ext cx="8816622" cy="1524240"/>
          </a:xfrm>
        </p:spPr>
        <p:txBody>
          <a:bodyPr/>
          <a:lstStyle/>
          <a:p>
            <a:r>
              <a:rPr lang="en-US" dirty="0"/>
              <a:t>Git as a Version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B0CA-D9BF-3455-79D5-1D30325FCE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8342"/>
            <a:ext cx="4910487" cy="3977280"/>
          </a:xfrm>
        </p:spPr>
        <p:txBody>
          <a:bodyPr/>
          <a:lstStyle/>
          <a:p>
            <a:r>
              <a:rPr lang="en-US" sz="3200" dirty="0"/>
              <a:t>Git is a version control system you can use from your terminal or command prompt.</a:t>
            </a:r>
          </a:p>
          <a:p>
            <a:endParaRPr lang="en-US" sz="3200" dirty="0"/>
          </a:p>
          <a:p>
            <a:r>
              <a:rPr lang="en-US" sz="3200" dirty="0"/>
              <a:t>We’ll cover the basics: initializing a repo, tracking changes, committing, and pushing to 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81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97B-FD2C-AE66-D971-59D8F5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73" y="102969"/>
            <a:ext cx="8196147" cy="1524240"/>
          </a:xfrm>
        </p:spPr>
        <p:txBody>
          <a:bodyPr/>
          <a:lstStyle/>
          <a:p>
            <a:r>
              <a:rPr lang="en-US" dirty="0"/>
              <a:t>Git Workflow on a Local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2EB3-3B11-9E03-12E6-EED6568E740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852876"/>
            <a:ext cx="10972440" cy="39772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Initiate a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Edit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files to the staging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29064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74B4-18BD-9ADD-3AB4-AB581F4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5D684-B114-77A0-BDB7-30BFB60391B6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76706-B596-E70E-7E32-BC015A6FB528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6ADF8-1CA0-AABF-40CC-29CE6415A8E4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F029-06D8-DF2E-B31B-5696DF3201D6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D2BE-7261-F31E-990A-FDADA182C757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894A6-73FD-7422-4F4C-310ED2CFD2E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E92-8B43-7D9E-A2D6-003E49D6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1959F-7220-9C1E-2D3E-50085E12301F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42BAD-D724-715D-BE3F-191981087390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D1C53-F377-B942-382D-EA98C05C9F2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CB64-41C8-A74C-ABA0-C871DB381905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CB6E4-DF9A-BD0D-E230-217A0FF19B7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3C51-46BA-D835-D845-F8589304A989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B36ED-2F6C-EFF4-0A8A-B7AAEFC90D7D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</p:spTree>
    <p:extLst>
      <p:ext uri="{BB962C8B-B14F-4D97-AF65-F5344CB8AC3E}">
        <p14:creationId xmlns:p14="http://schemas.microsoft.com/office/powerpoint/2010/main" val="123939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0EA4-1983-ABA0-C281-549755BA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02E89DF-CA1C-E6A5-7997-6CE046C85483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87C2C9-7D37-2F4E-73E1-4F2209A59D8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5D5B69-A906-A6E9-0025-E0BE4B01C10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DE869-D8BF-B820-1B57-4A15E123001C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15E3E-8A81-2422-DCFD-304887AF9B7B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FFA6E-8867-087E-C911-51BB971179BF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ACCE8-4D46-C147-F704-46000470ECA6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0B3C1-5E07-FF2F-0C5C-874857E6ADFC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768A4-4204-CDD6-28CB-54FF38A80C69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9652-3868-8DB8-2775-9DE8BF708138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ED56-7239-FD83-32C1-FDB72F68BC04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102A-F604-D6C9-DFB2-1AE61849BA46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261585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F606-7186-DF37-01C8-26457A30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EB8C90E-0C02-C5FD-57EE-3C37333A2463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2DB40-51D7-B572-11C1-5CC9CA8BC5AB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42E348-0991-F047-2DCB-F78973DB534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F595349-95DA-45F9-7C41-152484B95D5B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02BC78-481D-4076-547A-547DA55A23F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7511113-F039-7047-5451-CC89E28CDC63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D36A0-27A2-F56E-4929-64BD2148B702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0C8F3-736A-3294-682E-DA590F203AA7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21E2-4250-71B0-B0EB-EB0D3F5A7A23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266C1-7736-5627-8EB9-C60E4AA508E5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DF4-F756-7DC5-C596-37847E2D7D6A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94C-B6B1-3BEB-A029-5BC5EE6D1D0F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7A130-00E9-6920-E110-6011FD62BD8E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52CF-77E2-7628-B51B-6E468F713EFB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56AE-F7D6-EB72-4891-ABD9B934A8F2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AC57-4464-D1FE-D8CA-AC4E741B68F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C1932-F782-7E57-DE3B-49DB9DB0F43C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</p:spTree>
    <p:extLst>
      <p:ext uri="{BB962C8B-B14F-4D97-AF65-F5344CB8AC3E}">
        <p14:creationId xmlns:p14="http://schemas.microsoft.com/office/powerpoint/2010/main" val="181763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B3B6-939D-C592-82E7-9001D9D2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86432EF-CEBD-E915-8DE6-0C355E7D05DE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0CD693-6F7A-9FC8-A544-0C847AD3E454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E7E997-A816-2B12-2756-35A6CD17A479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623EAE-FC6D-E0C7-1EB4-77B6D677A42D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D68BC8B-5577-A041-E0F7-74BE1D328049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6AF8954-5B16-2764-D1B1-F6466789A70E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46735-012E-AC8C-F4AA-4DFACB14C499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C430-DFB7-A669-69DC-49E126D53A99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4FA13-65A3-65D6-C095-80B756E2890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38641-ED35-5524-03A9-65FFA8DF18BA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D0D6A-4328-CEE8-AD1F-F37C2BB5FB12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63A5-6D05-96E3-1AE8-038F80935BAD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577E8-A66E-EF74-DE56-B71ADF9DD7B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FB79-40B2-5E04-EB1F-68540BECB1B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D6AE-AE78-C6F3-6823-D76EE6D46AE3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D4D9-AB35-D9F6-1D4E-149B5F891F8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5806-CE9B-3672-ABD1-5A38C3B694BD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556DBE-6367-58C1-AADD-2B99E7E592AC}"/>
              </a:ext>
            </a:extLst>
          </p:cNvPr>
          <p:cNvSpPr/>
          <p:nvPr/>
        </p:nvSpPr>
        <p:spPr>
          <a:xfrm>
            <a:off x="6211333" y="215645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1600C6-9D77-F8F3-37D8-75E67A0064D7}"/>
              </a:ext>
            </a:extLst>
          </p:cNvPr>
          <p:cNvSpPr/>
          <p:nvPr/>
        </p:nvSpPr>
        <p:spPr>
          <a:xfrm>
            <a:off x="8225483" y="215644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1328E-A571-2A8B-1111-3784A4316FBC}"/>
              </a:ext>
            </a:extLst>
          </p:cNvPr>
          <p:cNvSpPr/>
          <p:nvPr/>
        </p:nvSpPr>
        <p:spPr>
          <a:xfrm>
            <a:off x="10140780" y="215643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80FCB-29BF-CEC0-5CBB-20543A331E8C}"/>
              </a:ext>
            </a:extLst>
          </p:cNvPr>
          <p:cNvSpPr txBox="1"/>
          <p:nvPr/>
        </p:nvSpPr>
        <p:spPr>
          <a:xfrm>
            <a:off x="6713839" y="1298831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0F79-1119-0BFE-6A13-24987814ADE1}"/>
              </a:ext>
            </a:extLst>
          </p:cNvPr>
          <p:cNvSpPr txBox="1"/>
          <p:nvPr/>
        </p:nvSpPr>
        <p:spPr>
          <a:xfrm>
            <a:off x="8668268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F0EDA-974B-FBD0-5792-25CEA0216F18}"/>
              </a:ext>
            </a:extLst>
          </p:cNvPr>
          <p:cNvSpPr txBox="1"/>
          <p:nvPr/>
        </p:nvSpPr>
        <p:spPr>
          <a:xfrm>
            <a:off x="10622697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42548A-7961-C58D-53F1-793EC545CBFC}"/>
              </a:ext>
            </a:extLst>
          </p:cNvPr>
          <p:cNvCxnSpPr>
            <a:endCxn id="23" idx="2"/>
          </p:cNvCxnSpPr>
          <p:nvPr/>
        </p:nvCxnSpPr>
        <p:spPr>
          <a:xfrm flipV="1">
            <a:off x="5544766" y="694791"/>
            <a:ext cx="666567" cy="7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EBA8E7-2DC3-763E-B700-D3F08305792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978348" y="694790"/>
            <a:ext cx="247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8E1D49-507C-1DC6-6E96-529F8628A7AA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>
            <a:off x="9992498" y="694789"/>
            <a:ext cx="1482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A677E-F667-414A-4C1D-B3D149DB6D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892800" y="1604520"/>
            <a:ext cx="5689120" cy="3977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GIT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971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3_cloning.md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6_website.md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</TotalTime>
  <Words>2604</Words>
  <Application>Microsoft Macintosh PowerPoint</Application>
  <PresentationFormat>Widescreen</PresentationFormat>
  <Paragraphs>506</Paragraphs>
  <Slides>80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.AppleSystemUIFont</vt:lpstr>
      <vt:lpstr>.AppleSystemUIFontMonospaced</vt:lpstr>
      <vt:lpstr>Arial</vt:lpstr>
      <vt:lpstr>Calibri</vt:lpstr>
      <vt:lpstr>Courier New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PowerPoint Presentation</vt:lpstr>
      <vt:lpstr>Hands-ON: Create a GitHub Repository</vt:lpstr>
      <vt:lpstr>Create a Repository</vt:lpstr>
      <vt:lpstr>Git as a Version Control</vt:lpstr>
      <vt:lpstr>Git Workflow on a Local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Cloning?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PowerPoint Presentation</vt:lpstr>
      <vt:lpstr>Text Editor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Learn More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826</cp:revision>
  <dcterms:created xsi:type="dcterms:W3CDTF">2024-10-17T20:30:32Z</dcterms:created>
  <dcterms:modified xsi:type="dcterms:W3CDTF">2025-03-25T17:42:35Z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